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9A5B9-1F2B-4CB6-A8F5-6CD8A65625F0}" v="2" dt="2024-07-15T14:00:30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5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Nossiter" userId="e8f3c47c5b24af0e" providerId="LiveId" clId="{B0B9A5B9-1F2B-4CB6-A8F5-6CD8A65625F0}"/>
    <pc:docChg chg="undo custSel modSld">
      <pc:chgData name="Carole Nossiter" userId="e8f3c47c5b24af0e" providerId="LiveId" clId="{B0B9A5B9-1F2B-4CB6-A8F5-6CD8A65625F0}" dt="2024-07-15T14:02:33.477" v="11" actId="115"/>
      <pc:docMkLst>
        <pc:docMk/>
      </pc:docMkLst>
      <pc:sldChg chg="addSp delSp modSp mod setBg">
        <pc:chgData name="Carole Nossiter" userId="e8f3c47c5b24af0e" providerId="LiveId" clId="{B0B9A5B9-1F2B-4CB6-A8F5-6CD8A65625F0}" dt="2024-07-15T14:02:33.477" v="11" actId="115"/>
        <pc:sldMkLst>
          <pc:docMk/>
          <pc:sldMk cId="2036967358" sldId="256"/>
        </pc:sldMkLst>
        <pc:spChg chg="mod">
          <ac:chgData name="Carole Nossiter" userId="e8f3c47c5b24af0e" providerId="LiveId" clId="{B0B9A5B9-1F2B-4CB6-A8F5-6CD8A65625F0}" dt="2024-07-15T14:02:33.477" v="11" actId="115"/>
          <ac:spMkLst>
            <pc:docMk/>
            <pc:sldMk cId="2036967358" sldId="256"/>
            <ac:spMk id="2" creationId="{8CA2A691-F1D6-6561-6FFF-4C0334BD908B}"/>
          </ac:spMkLst>
        </pc:spChg>
        <pc:spChg chg="mod">
          <ac:chgData name="Carole Nossiter" userId="e8f3c47c5b24af0e" providerId="LiveId" clId="{B0B9A5B9-1F2B-4CB6-A8F5-6CD8A65625F0}" dt="2024-07-15T14:01:17.352" v="9" actId="207"/>
          <ac:spMkLst>
            <pc:docMk/>
            <pc:sldMk cId="2036967358" sldId="256"/>
            <ac:spMk id="3" creationId="{35DC906E-3CE3-5F02-A56A-1D0E160C7F36}"/>
          </ac:spMkLst>
        </pc:spChg>
        <pc:spChg chg="add del">
          <ac:chgData name="Carole Nossiter" userId="e8f3c47c5b24af0e" providerId="LiveId" clId="{B0B9A5B9-1F2B-4CB6-A8F5-6CD8A65625F0}" dt="2024-07-15T14:00:59.729" v="6" actId="26606"/>
          <ac:spMkLst>
            <pc:docMk/>
            <pc:sldMk cId="2036967358" sldId="256"/>
            <ac:spMk id="10" creationId="{9B7AD9F6-8CE7-4299-8FC6-328F4DCD3FF9}"/>
          </ac:spMkLst>
        </pc:spChg>
        <pc:spChg chg="add del">
          <ac:chgData name="Carole Nossiter" userId="e8f3c47c5b24af0e" providerId="LiveId" clId="{B0B9A5B9-1F2B-4CB6-A8F5-6CD8A65625F0}" dt="2024-07-15T14:00:59.729" v="6" actId="26606"/>
          <ac:spMkLst>
            <pc:docMk/>
            <pc:sldMk cId="2036967358" sldId="256"/>
            <ac:spMk id="12" creationId="{F49775AF-8896-43EE-92C6-83497D6DC56F}"/>
          </ac:spMkLst>
        </pc:spChg>
        <pc:spChg chg="add">
          <ac:chgData name="Carole Nossiter" userId="e8f3c47c5b24af0e" providerId="LiveId" clId="{B0B9A5B9-1F2B-4CB6-A8F5-6CD8A65625F0}" dt="2024-07-15T14:00:59.736" v="7" actId="26606"/>
          <ac:spMkLst>
            <pc:docMk/>
            <pc:sldMk cId="2036967358" sldId="256"/>
            <ac:spMk id="14" creationId="{ECC07320-C2CA-4E29-8481-9D9E143C7788}"/>
          </ac:spMkLst>
        </pc:spChg>
        <pc:spChg chg="add">
          <ac:chgData name="Carole Nossiter" userId="e8f3c47c5b24af0e" providerId="LiveId" clId="{B0B9A5B9-1F2B-4CB6-A8F5-6CD8A65625F0}" dt="2024-07-15T14:00:59.736" v="7" actId="26606"/>
          <ac:spMkLst>
            <pc:docMk/>
            <pc:sldMk cId="2036967358" sldId="256"/>
            <ac:spMk id="15" creationId="{178FB36B-5BFE-42CA-BC60-1115E0D95EEC}"/>
          </ac:spMkLst>
        </pc:spChg>
        <pc:picChg chg="add mod ord">
          <ac:chgData name="Carole Nossiter" userId="e8f3c47c5b24af0e" providerId="LiveId" clId="{B0B9A5B9-1F2B-4CB6-A8F5-6CD8A65625F0}" dt="2024-07-15T14:00:59.736" v="7" actId="26606"/>
          <ac:picMkLst>
            <pc:docMk/>
            <pc:sldMk cId="2036967358" sldId="256"/>
            <ac:picMk id="5" creationId="{65262B2F-7027-C131-88B9-F2F51A3C78AD}"/>
          </ac:picMkLst>
        </pc:picChg>
        <pc:picChg chg="del">
          <ac:chgData name="Carole Nossiter" userId="e8f3c47c5b24af0e" providerId="LiveId" clId="{B0B9A5B9-1F2B-4CB6-A8F5-6CD8A65625F0}" dt="2024-07-15T14:00:12.860" v="0" actId="478"/>
          <ac:picMkLst>
            <pc:docMk/>
            <pc:sldMk cId="2036967358" sldId="256"/>
            <ac:picMk id="1026" creationId="{9B073F3E-B5CE-7A1E-E9DB-2DF6E76C2681}"/>
          </ac:picMkLst>
        </pc:picChg>
      </pc:sldChg>
      <pc:sldChg chg="modSp mod">
        <pc:chgData name="Carole Nossiter" userId="e8f3c47c5b24af0e" providerId="LiveId" clId="{B0B9A5B9-1F2B-4CB6-A8F5-6CD8A65625F0}" dt="2024-07-15T14:02:07.655" v="10" actId="115"/>
        <pc:sldMkLst>
          <pc:docMk/>
          <pc:sldMk cId="2335758215" sldId="258"/>
        </pc:sldMkLst>
        <pc:spChg chg="mod">
          <ac:chgData name="Carole Nossiter" userId="e8f3c47c5b24af0e" providerId="LiveId" clId="{B0B9A5B9-1F2B-4CB6-A8F5-6CD8A65625F0}" dt="2024-07-15T14:02:07.655" v="10" actId="115"/>
          <ac:spMkLst>
            <pc:docMk/>
            <pc:sldMk cId="2335758215" sldId="258"/>
            <ac:spMk id="2" creationId="{34CC47F3-DE44-84CD-AD41-9F5F85D5FD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06A0-6FE0-2F2C-1FEE-47E23618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485E3-C2EC-F747-15B3-D5FC037B8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E625-C9CE-E5A8-7829-43FEFF46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77631-77FE-AEDE-A9FC-3C1127B3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E0A4-EDEC-04B6-696B-BFA7688E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B3B1-C5B7-1433-AFA8-6B6D2DCD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5428D-0679-08D0-425A-9152E878F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58E4-B186-96CD-7C4E-80DE44B2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3F5E-CB10-640A-7A2B-8E580FA8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CF1F3-32E2-BBB6-A2F7-DADFAFB7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22EB1-F97B-C067-685D-2B5EFB08E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A012-6A64-017D-63DA-3FFE6BE0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D22D-0F26-5EFE-9931-07D9A9A7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C7ECD-5C5E-063E-A76C-0F90F562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906D-9697-4D6B-2B67-8CC65962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D38C-3E27-6E82-646F-6DEA5E0D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00E4-5C5E-8289-9A57-68D729C8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A47D-97F3-6731-2422-DA11910A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B291-2E48-2E30-52F4-8EEB96AA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FA13-4EAE-FA82-E599-13EB36B3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374D-7D6B-F4CA-1219-9BD5B32D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1043-0951-3DBC-15AD-5624ED0A5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8D9D-1A7E-7290-A5D8-6CB6046D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48EE-C902-77B5-0F13-0C3F64A9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C769A-94F8-D1C1-A26F-EBCCBF6D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A1BD-A233-4F69-B553-E4A98ADC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7307-4F24-E134-768A-3BAAC595F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AE86D-06FF-40F0-530D-E48EA2C9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1EA57-B9C6-C75A-6A33-FB17418A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4D9AF-5A5F-AE7F-FBB1-6EF24040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D714E-02B5-5FA1-B4E3-F99C31C5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0978-503D-D25A-2899-582915DB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24D94-079C-2237-B337-512A657C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3EBA2-4864-776C-8E28-FDFB47BDF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92888-838D-38B8-D566-71E89214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B4C96-1291-0014-093A-7871578FF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1B7BC-7D7A-5000-A4B3-F7267455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9EBED-D1F2-65A5-046C-FF25CF1F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9C575-2FD5-07AD-C93C-65F79F38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A09-1A85-1EA0-9116-B40E3151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36AC7-88CA-65C3-265C-9D222FC4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6C4E1-8E17-4E23-ACFD-71C36544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A922F-9DED-0220-55CC-5D49338F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74B28-D804-1F1B-B5DC-F3F8D1F6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5D06F-AA0B-386D-4EEE-17141116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68CCE-ACFD-FB43-1039-466D8C60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9BEB-04C7-C9DA-D363-4EC785A0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D2AC-D619-5AC1-DAF3-248378B4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5F97-10EC-F12F-FF66-AB000FED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DD724-9C1B-25D9-DC17-1202E47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E4DE-99C4-15A0-6436-07E888FA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C67BF-77A1-4EEE-A972-5AA41C67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FF99-10B8-4173-EC12-E6F02A25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26004-3B1D-A996-D6F1-4EC0EC423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871EF-AE9E-376E-BD4E-63FDDD2B7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F1F70-FA9C-5DD2-9330-27DEAB26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8AAC3-ECB7-52A8-A4D4-2C6A06AE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38B23-9B7A-5421-C507-ED9A3E6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A3FDA-832E-FC9D-C601-3251A587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5057-542A-8165-3D7A-4A5EE63C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6948-EB21-D407-6E93-7E5E2D1DF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B084-38F1-4509-8F9E-2BE306155E3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C044-FD1B-5F33-B35D-783A3A815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99E2-99BF-8F8C-CC0C-BD42E193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436F-D122-4BE7-AD1C-FFB550A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tehire@shipstonlink.co.uk" TargetMode="External"/><Relationship Id="rId2" Type="http://schemas.openxmlformats.org/officeDocument/2006/relationships/hyperlink" Target="mailto:enquiries@shipstonlink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s parked on a gravel road&#10;&#10;Description automatically generated">
            <a:extLst>
              <a:ext uri="{FF2B5EF4-FFF2-40B4-BE49-F238E27FC236}">
                <a16:creationId xmlns:a16="http://schemas.microsoft.com/office/drawing/2014/main" id="{65262B2F-7027-C131-88B9-F2F51A3C7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2A691-F1D6-6561-6FFF-4C0334BD9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b="1" dirty="0"/>
              <a:t>SHIPSTON LINK</a:t>
            </a:r>
            <a:endParaRPr lang="en-US" sz="5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C906E-3CE3-5F02-A56A-1D0E160C7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Use it or lose it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47F3-DE44-84CD-AD41-9F5F85D5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6941"/>
          </a:xfrm>
        </p:spPr>
        <p:txBody>
          <a:bodyPr/>
          <a:lstStyle/>
          <a:p>
            <a:pPr algn="ctr"/>
            <a:r>
              <a:rPr lang="en-GB" dirty="0"/>
              <a:t>Shipston Link Ba	</a:t>
            </a:r>
            <a:r>
              <a:rPr lang="en-GB" dirty="0" err="1"/>
              <a:t>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587D-5D79-AF63-9897-C238EDEB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7958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8000" dirty="0"/>
              <a:t>Shipston Link is a community bus service which has been running for XX years</a:t>
            </a:r>
          </a:p>
          <a:p>
            <a:endParaRPr lang="en-GB" sz="8000" dirty="0"/>
          </a:p>
          <a:p>
            <a:r>
              <a:rPr lang="en-GB" sz="8000" dirty="0"/>
              <a:t>Shipston Link is a wholly voluntary organisation consisting of </a:t>
            </a:r>
          </a:p>
          <a:p>
            <a:pPr lvl="1"/>
            <a:r>
              <a:rPr lang="en-GB" sz="8000" dirty="0"/>
              <a:t>Voluntary Management Team</a:t>
            </a:r>
          </a:p>
          <a:p>
            <a:pPr lvl="1"/>
            <a:r>
              <a:rPr lang="en-GB" sz="8000" dirty="0"/>
              <a:t>Volunteer  Drivers</a:t>
            </a:r>
          </a:p>
          <a:p>
            <a:pPr lvl="1"/>
            <a:endParaRPr lang="en-GB" sz="8000" dirty="0"/>
          </a:p>
          <a:p>
            <a:r>
              <a:rPr lang="en-GB" sz="8000" dirty="0"/>
              <a:t>Funded by Warwickshire County Council primarily and Oxfordshire District Council</a:t>
            </a:r>
          </a:p>
          <a:p>
            <a:endParaRPr lang="en-GB" sz="8000" dirty="0"/>
          </a:p>
          <a:p>
            <a:r>
              <a:rPr lang="en-GB" sz="8000" dirty="0"/>
              <a:t>Scheduled services run 5 days per week (Tuesday to Saturday)</a:t>
            </a:r>
          </a:p>
          <a:p>
            <a:pPr lvl="1"/>
            <a:r>
              <a:rPr lang="en-GB" sz="8000" dirty="0"/>
              <a:t>Free travel for Older and Disabled Persons on all routes</a:t>
            </a:r>
          </a:p>
          <a:p>
            <a:pPr lvl="1"/>
            <a:r>
              <a:rPr lang="en-GB" sz="8000" dirty="0"/>
              <a:t>Flat rate £2 adult fare for all routes except </a:t>
            </a:r>
          </a:p>
          <a:p>
            <a:pPr lvl="2"/>
            <a:r>
              <a:rPr lang="en-GB" sz="8000" dirty="0"/>
              <a:t>to and from Banbury on a Thursday which is £3</a:t>
            </a:r>
          </a:p>
          <a:p>
            <a:pPr lvl="2"/>
            <a:r>
              <a:rPr lang="en-GB" sz="8000" dirty="0"/>
              <a:t>Stratford to or from </a:t>
            </a:r>
            <a:r>
              <a:rPr lang="en-GB" sz="8000" dirty="0" err="1"/>
              <a:t>Whichford</a:t>
            </a:r>
            <a:r>
              <a:rPr lang="en-GB" sz="8000" dirty="0"/>
              <a:t>/</a:t>
            </a:r>
            <a:r>
              <a:rPr lang="en-GB" sz="8000" dirty="0" err="1"/>
              <a:t>Brailes</a:t>
            </a:r>
            <a:r>
              <a:rPr lang="en-GB" sz="8000" dirty="0"/>
              <a:t> on a Saturday which is £3</a:t>
            </a:r>
          </a:p>
          <a:p>
            <a:pPr lvl="1"/>
            <a:endParaRPr lang="en-GB" sz="8000" dirty="0"/>
          </a:p>
          <a:p>
            <a:r>
              <a:rPr lang="en-GB" sz="8000" dirty="0"/>
              <a:t>Private Hire vehicles available 7 days a week</a:t>
            </a:r>
          </a:p>
          <a:p>
            <a:pPr lvl="1"/>
            <a:r>
              <a:rPr lang="en-GB" sz="8000" dirty="0"/>
              <a:t>17 seater Mercedes Sprinter</a:t>
            </a:r>
          </a:p>
          <a:p>
            <a:pPr lvl="1"/>
            <a:r>
              <a:rPr lang="en-GB" sz="8000" dirty="0"/>
              <a:t>17 seater Ford Transit Mini-bus</a:t>
            </a:r>
          </a:p>
          <a:p>
            <a:pPr lvl="2"/>
            <a:r>
              <a:rPr lang="en-GB" sz="8000" dirty="0"/>
              <a:t>Every hire requires a quote which will include the services of a qualified, fully insured volunteer driver</a:t>
            </a:r>
          </a:p>
          <a:p>
            <a:endParaRPr lang="en-GB" sz="7200" dirty="0"/>
          </a:p>
          <a:p>
            <a:pPr lvl="1"/>
            <a:endParaRPr lang="en-GB" sz="5500" dirty="0"/>
          </a:p>
          <a:p>
            <a:pPr marL="2286000" lvl="5" indent="0">
              <a:buNone/>
            </a:pPr>
            <a:r>
              <a:rPr lang="en-GB" dirty="0"/>
              <a:t>		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2D80-7A71-64FD-165E-9DE741C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Shipston Link – Routes </a:t>
            </a:r>
            <a:r>
              <a:rPr lang="en-GB" sz="3200" dirty="0"/>
              <a:t>(part 1)</a:t>
            </a:r>
            <a:br>
              <a:rPr lang="en-GB" sz="3200" dirty="0"/>
            </a:br>
            <a:r>
              <a:rPr lang="en-GB" sz="2000" dirty="0"/>
              <a:t>(all timetables available on www.shipstonlink.co.uk)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598-4990-E9E7-EEA0-7A6A7163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Tuesday</a:t>
            </a:r>
          </a:p>
          <a:p>
            <a:pPr lvl="1"/>
            <a:r>
              <a:rPr lang="en-GB" sz="1800" dirty="0"/>
              <a:t>Route 1 - Shipston, </a:t>
            </a:r>
            <a:r>
              <a:rPr lang="en-GB" sz="1800" dirty="0" err="1"/>
              <a:t>Tredington</a:t>
            </a:r>
            <a:r>
              <a:rPr lang="en-GB" sz="1800" dirty="0"/>
              <a:t>, Halford, </a:t>
            </a:r>
            <a:r>
              <a:rPr lang="en-GB" sz="1800" dirty="0" err="1"/>
              <a:t>Ettington</a:t>
            </a:r>
            <a:r>
              <a:rPr lang="en-GB" sz="1800" dirty="0"/>
              <a:t>, Halford, </a:t>
            </a:r>
            <a:r>
              <a:rPr lang="en-GB" sz="1800" dirty="0" err="1"/>
              <a:t>Tredington</a:t>
            </a:r>
            <a:r>
              <a:rPr lang="en-GB" sz="1800" dirty="0"/>
              <a:t>, Shipston Medical Centre, Shipston (and Return).</a:t>
            </a:r>
          </a:p>
          <a:p>
            <a:pPr lvl="1"/>
            <a:r>
              <a:rPr lang="en-GB" sz="1800" dirty="0"/>
              <a:t>Route 4 - Shipston, </a:t>
            </a:r>
            <a:r>
              <a:rPr lang="en-GB" sz="1800" dirty="0" err="1"/>
              <a:t>Tredington</a:t>
            </a:r>
            <a:r>
              <a:rPr lang="en-GB" sz="1800" dirty="0"/>
              <a:t>, </a:t>
            </a:r>
            <a:r>
              <a:rPr lang="en-GB" sz="1800" dirty="0" err="1"/>
              <a:t>Armscote</a:t>
            </a:r>
            <a:r>
              <a:rPr lang="en-GB" sz="1800" dirty="0"/>
              <a:t>, Blackwell, </a:t>
            </a:r>
            <a:r>
              <a:rPr lang="en-GB" sz="1800" dirty="0" err="1"/>
              <a:t>Ilmington</a:t>
            </a:r>
            <a:r>
              <a:rPr lang="en-GB" sz="1800" dirty="0"/>
              <a:t>, </a:t>
            </a:r>
            <a:r>
              <a:rPr lang="en-GB" sz="1800" dirty="0" err="1"/>
              <a:t>Darlingscott</a:t>
            </a:r>
            <a:r>
              <a:rPr lang="en-GB" sz="1800" dirty="0"/>
              <a:t>, Shipston Medical Centre, Shipston (and Return)</a:t>
            </a:r>
          </a:p>
          <a:p>
            <a:pPr lvl="1"/>
            <a:r>
              <a:rPr lang="en-US" sz="1800" dirty="0"/>
              <a:t>Route 6 – Shipston, Stretton-on-Fosse, </a:t>
            </a:r>
            <a:r>
              <a:rPr lang="en-US" sz="1800" dirty="0" err="1"/>
              <a:t>Todenham</a:t>
            </a:r>
            <a:r>
              <a:rPr lang="en-US" sz="1800" dirty="0"/>
              <a:t>, Moreton-in-Marsh, Shipston (and Return) </a:t>
            </a:r>
          </a:p>
          <a:p>
            <a:pPr lvl="1"/>
            <a:r>
              <a:rPr lang="en-US" sz="1800" dirty="0"/>
              <a:t>Route 9 - (Shipston Town Run) Market Square, Campden Road, </a:t>
            </a:r>
            <a:r>
              <a:rPr lang="en-US" sz="1800" dirty="0" err="1"/>
              <a:t>Furzehill</a:t>
            </a:r>
            <a:r>
              <a:rPr lang="en-US" sz="1800" dirty="0"/>
              <a:t> Road, </a:t>
            </a:r>
            <a:r>
              <a:rPr lang="en-US" sz="1800" dirty="0" err="1"/>
              <a:t>Callaways</a:t>
            </a:r>
            <a:r>
              <a:rPr lang="en-US" sz="1800" dirty="0"/>
              <a:t> Road, Market Square, Medical Centre, </a:t>
            </a:r>
            <a:r>
              <a:rPr lang="en-US" sz="1800" dirty="0" err="1"/>
              <a:t>Driftway</a:t>
            </a:r>
            <a:r>
              <a:rPr lang="en-US" sz="1800" dirty="0"/>
              <a:t>, Berry Avenue, Sadlers Road, Market Square, Medical Centre (and Return)</a:t>
            </a:r>
          </a:p>
          <a:p>
            <a:r>
              <a:rPr lang="en-US" sz="2000" dirty="0"/>
              <a:t>Wednesday</a:t>
            </a:r>
          </a:p>
          <a:p>
            <a:pPr lvl="1"/>
            <a:r>
              <a:rPr lang="en-US" sz="1600" dirty="0"/>
              <a:t>Route 2 – Shipston, Upper </a:t>
            </a:r>
            <a:r>
              <a:rPr lang="en-US" sz="1600" dirty="0" err="1"/>
              <a:t>Tysoe</a:t>
            </a:r>
            <a:r>
              <a:rPr lang="en-US" sz="1600" dirty="0"/>
              <a:t>, </a:t>
            </a:r>
            <a:r>
              <a:rPr lang="en-US" sz="1600" dirty="0" err="1"/>
              <a:t>Oxhill</a:t>
            </a:r>
            <a:r>
              <a:rPr lang="en-US" sz="1600" dirty="0"/>
              <a:t>, </a:t>
            </a:r>
            <a:r>
              <a:rPr lang="en-US" sz="1600" dirty="0" err="1"/>
              <a:t>Whatcote</a:t>
            </a:r>
            <a:r>
              <a:rPr lang="en-US" sz="1600" dirty="0"/>
              <a:t>, </a:t>
            </a:r>
            <a:r>
              <a:rPr lang="en-US" sz="1600" dirty="0" err="1"/>
              <a:t>Idlicote</a:t>
            </a:r>
            <a:r>
              <a:rPr lang="en-US" sz="1600" dirty="0"/>
              <a:t>, Honington, Shipston Medical Centre, Shipston (and Return)</a:t>
            </a:r>
          </a:p>
          <a:p>
            <a:pPr lvl="1"/>
            <a:r>
              <a:rPr lang="en-US" sz="1600" dirty="0"/>
              <a:t>Route 3 – Shipston, </a:t>
            </a:r>
            <a:r>
              <a:rPr lang="en-US" sz="1600" dirty="0" err="1"/>
              <a:t>Burmington</a:t>
            </a:r>
            <a:r>
              <a:rPr lang="en-US" sz="1600" dirty="0"/>
              <a:t>, Wolford Fields, </a:t>
            </a:r>
            <a:r>
              <a:rPr lang="en-US" sz="1600" dirty="0" err="1"/>
              <a:t>Cherington</a:t>
            </a:r>
            <a:r>
              <a:rPr lang="en-US" sz="1600" dirty="0"/>
              <a:t>, Sutton-under-</a:t>
            </a:r>
            <a:r>
              <a:rPr lang="en-US" sz="1600" dirty="0" err="1"/>
              <a:t>Brailes</a:t>
            </a:r>
            <a:r>
              <a:rPr lang="en-US" sz="1600" dirty="0"/>
              <a:t>, </a:t>
            </a:r>
            <a:r>
              <a:rPr lang="en-US" sz="1600" dirty="0" err="1"/>
              <a:t>Stourton</a:t>
            </a:r>
            <a:r>
              <a:rPr lang="en-US" sz="1600" dirty="0"/>
              <a:t>, </a:t>
            </a:r>
            <a:r>
              <a:rPr lang="en-US" sz="1600" dirty="0" err="1"/>
              <a:t>Cherington</a:t>
            </a:r>
            <a:r>
              <a:rPr lang="en-US" sz="1600" dirty="0"/>
              <a:t>, </a:t>
            </a:r>
            <a:r>
              <a:rPr lang="en-US" sz="1600" dirty="0" err="1"/>
              <a:t>Whichford</a:t>
            </a:r>
            <a:r>
              <a:rPr lang="en-US" sz="1600" dirty="0"/>
              <a:t>, Long Compton, Chipping Norton (and Return)</a:t>
            </a:r>
          </a:p>
        </p:txBody>
      </p:sp>
    </p:spTree>
    <p:extLst>
      <p:ext uri="{BB962C8B-B14F-4D97-AF65-F5344CB8AC3E}">
        <p14:creationId xmlns:p14="http://schemas.microsoft.com/office/powerpoint/2010/main" val="136678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2D80-7A71-64FD-165E-9DE741C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Shipston Link – Routes </a:t>
            </a:r>
            <a:r>
              <a:rPr lang="en-GB" sz="3200" dirty="0"/>
              <a:t>(part 2)</a:t>
            </a:r>
            <a:br>
              <a:rPr lang="en-GB" sz="3200" dirty="0"/>
            </a:br>
            <a:r>
              <a:rPr lang="en-GB" sz="2000" dirty="0"/>
              <a:t>(all timetables available on www.shipstonlink.co.uk)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598-4990-E9E7-EEA0-7A6A7163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Thursday</a:t>
            </a:r>
          </a:p>
          <a:p>
            <a:pPr lvl="1"/>
            <a:r>
              <a:rPr lang="en-GB" sz="1600" dirty="0"/>
              <a:t>Route 5 - Barton-on-the-heath, Little Compton, Long Compton, </a:t>
            </a:r>
            <a:r>
              <a:rPr lang="en-GB" sz="1600" dirty="0" err="1"/>
              <a:t>Whichford</a:t>
            </a:r>
            <a:r>
              <a:rPr lang="en-GB" sz="1600" dirty="0"/>
              <a:t>, </a:t>
            </a:r>
            <a:r>
              <a:rPr lang="en-GB" sz="1600" dirty="0" err="1"/>
              <a:t>Cherington</a:t>
            </a:r>
            <a:r>
              <a:rPr lang="en-GB" sz="1600" dirty="0"/>
              <a:t>, </a:t>
            </a:r>
            <a:r>
              <a:rPr lang="en-GB" sz="1600" dirty="0" err="1"/>
              <a:t>Stourton</a:t>
            </a:r>
            <a:r>
              <a:rPr lang="en-GB" sz="1600" dirty="0"/>
              <a:t>, Sutton-under-</a:t>
            </a:r>
            <a:r>
              <a:rPr lang="en-GB" sz="1600" dirty="0" err="1"/>
              <a:t>Brailes</a:t>
            </a:r>
            <a:r>
              <a:rPr lang="en-GB" sz="1600" dirty="0"/>
              <a:t>, Lower </a:t>
            </a:r>
            <a:r>
              <a:rPr lang="en-GB" sz="1600" dirty="0" err="1"/>
              <a:t>Brailes</a:t>
            </a:r>
            <a:r>
              <a:rPr lang="en-GB" sz="1600" dirty="0"/>
              <a:t>, Banbury High Street, Banbury Morrisons (and Return)</a:t>
            </a:r>
          </a:p>
          <a:p>
            <a:pPr lvl="1"/>
            <a:endParaRPr lang="en-GB" sz="1600" dirty="0"/>
          </a:p>
          <a:p>
            <a:r>
              <a:rPr lang="en-US" sz="2000" dirty="0"/>
              <a:t>Friday</a:t>
            </a:r>
          </a:p>
          <a:p>
            <a:pPr lvl="1"/>
            <a:r>
              <a:rPr lang="en-US" sz="1600" dirty="0"/>
              <a:t>Route 7 – Shipston, Wolford Fields, Long Compton, </a:t>
            </a:r>
            <a:r>
              <a:rPr lang="en-US" sz="1600" dirty="0" err="1"/>
              <a:t>Whichford</a:t>
            </a:r>
            <a:r>
              <a:rPr lang="en-US" sz="1600" dirty="0"/>
              <a:t>, </a:t>
            </a:r>
            <a:r>
              <a:rPr lang="en-US" sz="1600" dirty="0" err="1"/>
              <a:t>Cherington</a:t>
            </a:r>
            <a:r>
              <a:rPr lang="en-US" sz="1600" dirty="0"/>
              <a:t>, </a:t>
            </a:r>
            <a:r>
              <a:rPr lang="en-US" sz="1600" dirty="0" err="1"/>
              <a:t>Stourton</a:t>
            </a:r>
            <a:r>
              <a:rPr lang="en-US" sz="1600" dirty="0"/>
              <a:t>, Sutton-under-</a:t>
            </a:r>
            <a:r>
              <a:rPr lang="en-US" sz="1600" dirty="0" err="1"/>
              <a:t>Brailes</a:t>
            </a:r>
            <a:r>
              <a:rPr lang="en-US" sz="1600" dirty="0"/>
              <a:t>, Lower </a:t>
            </a:r>
            <a:r>
              <a:rPr lang="en-US" sz="1600" dirty="0" err="1"/>
              <a:t>Brailes</a:t>
            </a:r>
            <a:r>
              <a:rPr lang="en-US" sz="1600" dirty="0"/>
              <a:t>, Upper </a:t>
            </a:r>
            <a:r>
              <a:rPr lang="en-US" sz="1600" dirty="0" err="1"/>
              <a:t>Brailes</a:t>
            </a:r>
            <a:r>
              <a:rPr lang="en-US" sz="1600" dirty="0"/>
              <a:t>, Shipston Medical Centre, Shipston (and Return)</a:t>
            </a:r>
          </a:p>
          <a:p>
            <a:pPr lvl="1"/>
            <a:r>
              <a:rPr lang="en-US" sz="1600" dirty="0"/>
              <a:t>Route 8 – Shipston, </a:t>
            </a:r>
            <a:r>
              <a:rPr lang="en-US" sz="1600" dirty="0" err="1"/>
              <a:t>Burmington</a:t>
            </a:r>
            <a:r>
              <a:rPr lang="en-US" sz="1600" dirty="0"/>
              <a:t>, Little Wolford, Great Wolford, </a:t>
            </a:r>
            <a:r>
              <a:rPr lang="en-US" sz="1600" dirty="0" err="1"/>
              <a:t>Todenham</a:t>
            </a:r>
            <a:r>
              <a:rPr lang="en-US" sz="1600" dirty="0"/>
              <a:t>, Stretton-on-Fosse, Shipston Medical Centre, Shipston (and Return)</a:t>
            </a:r>
          </a:p>
          <a:p>
            <a:pPr lvl="1"/>
            <a:endParaRPr lang="en-US" sz="1600" dirty="0"/>
          </a:p>
          <a:p>
            <a:r>
              <a:rPr lang="en-US" sz="2000" dirty="0"/>
              <a:t>Saturday</a:t>
            </a:r>
          </a:p>
          <a:p>
            <a:pPr lvl="1"/>
            <a:r>
              <a:rPr lang="en-US" sz="1600" dirty="0"/>
              <a:t>Route 10 – </a:t>
            </a:r>
            <a:r>
              <a:rPr lang="en-US" sz="1600" dirty="0" err="1"/>
              <a:t>Whichford</a:t>
            </a:r>
            <a:r>
              <a:rPr lang="en-US" sz="1600" dirty="0"/>
              <a:t>, Shipston, </a:t>
            </a:r>
            <a:r>
              <a:rPr lang="en-US" sz="1600" dirty="0" err="1"/>
              <a:t>Illmington</a:t>
            </a:r>
            <a:r>
              <a:rPr lang="en-US" sz="1600" dirty="0"/>
              <a:t>, Preston, Stratford (and Return)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7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2D80-7A71-64FD-165E-9DE741C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Shipston Link – Private Hire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17BF8-071C-831D-B897-EC479C034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392ED5-9C9A-9E26-85A4-333F0575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40" y="1825625"/>
            <a:ext cx="5100860" cy="31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A97E1-B07E-FCC6-609C-B9650F20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5100861" cy="31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2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2D80-7A71-64FD-165E-9DE741CA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732155"/>
          </a:xfrm>
        </p:spPr>
        <p:txBody>
          <a:bodyPr/>
          <a:lstStyle/>
          <a:p>
            <a:pPr algn="ctr"/>
            <a:r>
              <a:rPr lang="en-GB" dirty="0"/>
              <a:t>Shipston Link – Conclusion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17BF8-071C-831D-B897-EC479C034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9"/>
            <a:ext cx="10515600" cy="51001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Additional volunteer drivers required due to impending retirements</a:t>
            </a:r>
          </a:p>
          <a:p>
            <a:pPr lvl="1"/>
            <a:r>
              <a:rPr lang="en-GB" dirty="0"/>
              <a:t>D1 License required</a:t>
            </a:r>
          </a:p>
          <a:p>
            <a:pPr lvl="1"/>
            <a:r>
              <a:rPr lang="en-GB" dirty="0"/>
              <a:t>1 day per month commitment only</a:t>
            </a:r>
          </a:p>
          <a:p>
            <a:pPr lvl="1"/>
            <a:r>
              <a:rPr lang="en-GB" dirty="0"/>
              <a:t>Full driver training given</a:t>
            </a:r>
          </a:p>
          <a:p>
            <a:pPr lvl="1"/>
            <a:endParaRPr lang="en-GB" dirty="0"/>
          </a:p>
          <a:p>
            <a:r>
              <a:rPr lang="en-GB" dirty="0"/>
              <a:t>Suggestions for route changes that will increase usage very welcome</a:t>
            </a:r>
          </a:p>
          <a:p>
            <a:endParaRPr lang="en-GB" dirty="0"/>
          </a:p>
          <a:p>
            <a:r>
              <a:rPr lang="en-GB" dirty="0"/>
              <a:t>Please make use of this excellent service to ensure ongoing provision</a:t>
            </a:r>
          </a:p>
          <a:p>
            <a:endParaRPr lang="en-GB" dirty="0"/>
          </a:p>
          <a:p>
            <a:r>
              <a:rPr lang="en-GB" dirty="0"/>
              <a:t>Email : </a:t>
            </a:r>
            <a:r>
              <a:rPr lang="en-GB" dirty="0">
                <a:hlinkClick r:id="rId2"/>
              </a:rPr>
              <a:t>enquiries@shipstonlink.co.uk</a:t>
            </a:r>
            <a:r>
              <a:rPr lang="en-GB" dirty="0"/>
              <a:t> for general enquiries</a:t>
            </a:r>
          </a:p>
          <a:p>
            <a:r>
              <a:rPr lang="en-GB" dirty="0"/>
              <a:t>Email : </a:t>
            </a:r>
            <a:r>
              <a:rPr lang="en-GB" dirty="0">
                <a:hlinkClick r:id="rId3"/>
              </a:rPr>
              <a:t>privatehire@shipstonlink.co.uk</a:t>
            </a:r>
            <a:r>
              <a:rPr lang="en-GB" dirty="0"/>
              <a:t> for private hire enquiries</a:t>
            </a:r>
          </a:p>
          <a:p>
            <a:r>
              <a:rPr lang="en-GB" dirty="0"/>
              <a:t>Website : </a:t>
            </a:r>
            <a:r>
              <a:rPr lang="en-GB" u="sng" dirty="0">
                <a:solidFill>
                  <a:srgbClr val="0070C0"/>
                </a:solidFill>
              </a:rPr>
              <a:t>www.shipstonlink.co.uk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3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548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SHIPSTON LINK</vt:lpstr>
      <vt:lpstr>Shipston Link Ba ckground</vt:lpstr>
      <vt:lpstr>Shipston Link – Routes (part 1) (all timetables available on www.shipstonlink.co.uk)</vt:lpstr>
      <vt:lpstr>Shipston Link – Routes (part 2) (all timetables available on www.shipstonlink.co.uk)</vt:lpstr>
      <vt:lpstr>Shipston Link – Private Hire</vt:lpstr>
      <vt:lpstr>Shipston Link –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SHIPSTON LINK</dc:title>
  <dc:creator>Carole Nossiter</dc:creator>
  <cp:lastModifiedBy>Carole Nossiter</cp:lastModifiedBy>
  <cp:revision>2</cp:revision>
  <cp:lastPrinted>2024-05-23T20:01:34Z</cp:lastPrinted>
  <dcterms:created xsi:type="dcterms:W3CDTF">2024-05-23T16:26:30Z</dcterms:created>
  <dcterms:modified xsi:type="dcterms:W3CDTF">2024-07-15T14:02:42Z</dcterms:modified>
</cp:coreProperties>
</file>